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8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4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976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44459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5125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4049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3069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1675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3390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112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9584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299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540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17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399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266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459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1799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5497E6-C3C0-4633-994B-D3B6C86A8CFD}" type="datetimeFigureOut">
              <a:rPr lang="tr-TR" smtClean="0"/>
              <a:t>24.06.2021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1F23-EBA5-4B53-8E1C-460C44982B5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7942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esulunsal2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9A9AA3B-DD7B-4577-9280-BDF155D1D7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RH+ GAME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FAAC38C-3809-41BF-B492-F2C4E85048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RESUL ÜNSAL</a:t>
            </a:r>
          </a:p>
          <a:p>
            <a:r>
              <a:rPr lang="tr-TR" dirty="0"/>
              <a:t>HAMZA KAYA</a:t>
            </a:r>
          </a:p>
        </p:txBody>
      </p:sp>
    </p:spTree>
    <p:extLst>
      <p:ext uri="{BB962C8B-B14F-4D97-AF65-F5344CB8AC3E}">
        <p14:creationId xmlns:p14="http://schemas.microsoft.com/office/powerpoint/2010/main" val="4068755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9243AF-48B2-4DC2-909E-16BAC859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Yaptığımız Tasarımlar (baştan sona)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C202AF-8D56-4693-95BB-46FEF49B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351755"/>
            <a:ext cx="4851741" cy="295598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FB6910A-D2D6-4BD4-A778-01403AB49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351755"/>
            <a:ext cx="6176005" cy="29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59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076ECC48-5C01-49A7-9023-FC153F2BE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43" y="206185"/>
            <a:ext cx="4455586" cy="302819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4E68266-4363-4356-BB37-F5072AD7F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041" y="297532"/>
            <a:ext cx="3724873" cy="297864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B9C02E9-945B-4068-9BCC-76914B905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60" y="3532271"/>
            <a:ext cx="5545856" cy="3119544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1B9D46C-D639-4E9C-80B5-63B5172AB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885" y="3532271"/>
            <a:ext cx="5228741" cy="304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55ADE5A-27B6-4D14-B99F-9EDFAD5F4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52" y="223440"/>
            <a:ext cx="4145410" cy="320556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97087DC-16FF-4168-A5FD-2C2C1D8FA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88" y="257756"/>
            <a:ext cx="5486697" cy="324766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70F576C7-E386-4B92-A86A-2B66D83B9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2" y="3705280"/>
            <a:ext cx="4948731" cy="270072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70E9541-9713-46D2-9522-796F9BF7A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53" y="3591992"/>
            <a:ext cx="4948732" cy="27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72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311CD13-832B-4EFC-BE1C-45BFA9D12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8" y="285750"/>
            <a:ext cx="3761843" cy="2893129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1571507-A58D-48B2-96DC-A5B6617C2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64" y="190216"/>
            <a:ext cx="4158614" cy="314959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FC9CE7B9-B665-4102-B0BA-D0F45A1F9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7" y="3679122"/>
            <a:ext cx="5084766" cy="239700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5D8C703-03C7-4C1B-9081-2A457B8E9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24" y="3518193"/>
            <a:ext cx="3486637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92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121DAE2-A0EA-4A38-902C-345FBE7B2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9" y="1303285"/>
            <a:ext cx="4944165" cy="4077269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116243A-20E6-47DB-97A0-6AEDED0AF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640" y="1531916"/>
            <a:ext cx="638264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6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3FE62E9-CEC0-436D-91D7-C64E1D68A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114" y="1357023"/>
            <a:ext cx="4410691" cy="4143953"/>
          </a:xfrm>
        </p:spPr>
      </p:pic>
    </p:spTree>
    <p:extLst>
      <p:ext uri="{BB962C8B-B14F-4D97-AF65-F5344CB8AC3E}">
        <p14:creationId xmlns:p14="http://schemas.microsoft.com/office/powerpoint/2010/main" val="2091352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562514-2674-4653-9FFE-9F77D29B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5907139"/>
          </a:xfrm>
        </p:spPr>
        <p:txBody>
          <a:bodyPr/>
          <a:lstStyle/>
          <a:p>
            <a:r>
              <a:rPr lang="tr-TR" dirty="0"/>
              <a:t>Yaptığımız her oyun ve tasarım </a:t>
            </a:r>
            <a:r>
              <a:rPr lang="tr-TR" dirty="0">
                <a:hlinkClick r:id="rId2"/>
              </a:rPr>
              <a:t>https://github.com/resulunsal26</a:t>
            </a:r>
            <a:r>
              <a:rPr lang="tr-TR" dirty="0"/>
              <a:t> bu linkte mevcuttur . Mevcut olmayanlar en kısa zamanda eklenecektir  </a:t>
            </a:r>
          </a:p>
        </p:txBody>
      </p:sp>
    </p:spTree>
    <p:extLst>
      <p:ext uri="{BB962C8B-B14F-4D97-AF65-F5344CB8AC3E}">
        <p14:creationId xmlns:p14="http://schemas.microsoft.com/office/powerpoint/2010/main" val="198163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1695AD-F6AF-4F3D-B0D7-12110A7F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YAPTĞIMIZ OYUNLAR(BAŞTAN SONA)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95D87634-8A94-464F-A894-02A888F3B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52638"/>
            <a:ext cx="3898465" cy="2191816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F2F5DB5-F5EC-4399-82F9-949798B98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64" y="1962169"/>
            <a:ext cx="4059377" cy="2282285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5D7EF480-8D73-4213-A25A-B99982E7E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111" y="1962169"/>
            <a:ext cx="2368455" cy="38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3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6B13077-7EB7-4490-ADF9-08CE3C241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10" y="2066286"/>
            <a:ext cx="3073130" cy="1727792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C566A0D-C030-4893-8356-486653729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39" y="2066286"/>
            <a:ext cx="3073130" cy="172779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44FD579-1EF0-4B06-A094-7FA2573DE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368" y="2066286"/>
            <a:ext cx="3273966" cy="1840707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1E6ADBCE-8699-4627-A928-0792F06B0B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3" y="4199169"/>
            <a:ext cx="3280900" cy="184460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CB7DFAC3-103C-49D1-A83F-1AC2E83FFF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39" y="4149123"/>
            <a:ext cx="3458929" cy="1944698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B8D911D2-3502-4E2B-9212-8522B84B58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16" y="4149123"/>
            <a:ext cx="1512608" cy="24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9111D60-4CB3-40E8-9526-0BCAF4C67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522" y="1052552"/>
            <a:ext cx="3662477" cy="205913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D3818F7-02D3-4F7C-8487-0254BD612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2552"/>
            <a:ext cx="3662477" cy="205913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559BB6A-81DC-4F2E-BE93-882FCE765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51" y="3746310"/>
            <a:ext cx="3835350" cy="215633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3CE10D2-5E6B-431B-BDD7-A6D14C494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46310"/>
            <a:ext cx="3835348" cy="21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16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D72B122-9981-4884-A4F7-4A48DCEBA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5" y="875131"/>
            <a:ext cx="4271749" cy="240168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31B33AE-D50B-4D05-A63B-C936DAEEB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39" y="875131"/>
            <a:ext cx="4271749" cy="240168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2F38312-108E-4CE3-A11D-CED1E18D6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37" y="3429000"/>
            <a:ext cx="1484058" cy="3089038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26278E2F-3183-43EE-878B-122368938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39" y="3542483"/>
            <a:ext cx="4271749" cy="240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3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52A91A7E-D343-4F10-8A57-DDF3D7DAE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4" y="247586"/>
            <a:ext cx="1941213" cy="294791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DB2C381-B27B-451D-8EFF-CA24A2BB3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73" y="247586"/>
            <a:ext cx="2087847" cy="316628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3D94A68-62FC-49A1-B9F5-6ED215B06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99" y="247587"/>
            <a:ext cx="1970680" cy="3166281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C845CE7B-8779-440F-83C2-8B3868FC1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1" y="3635816"/>
            <a:ext cx="1802398" cy="276944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5E865D51-58BD-45AD-B536-BE235E19D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754" y="3607471"/>
            <a:ext cx="1846084" cy="2797791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C72DF9A5-C71D-4F5B-9CC7-48FA4917F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99" y="3607471"/>
            <a:ext cx="1970680" cy="3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5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3FFAF3BE-9865-4AA9-8CFE-7A0F0352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9" y="605292"/>
            <a:ext cx="5022376" cy="282370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D567420-565E-4182-9A44-7F7D44E2F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47" y="605292"/>
            <a:ext cx="5022376" cy="282370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FE51EC2-1A63-4765-8CA8-F0888F5A9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7" y="3563738"/>
            <a:ext cx="5022378" cy="282370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C068031-AC96-4214-A5A5-145B2847D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45" y="3563738"/>
            <a:ext cx="5022378" cy="28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49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172E1198-193E-4D89-B0AD-01C9DED37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6" y="657229"/>
            <a:ext cx="5186150" cy="291578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710B75D-A54E-4933-9744-D76B385C3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1402"/>
            <a:ext cx="5054221" cy="284161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9DDA273-9640-4DB1-82AB-146F1D59E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6" y="3759005"/>
            <a:ext cx="5186150" cy="284442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2AD000A-A67F-4771-B137-B60DBBF24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79916"/>
            <a:ext cx="5054221" cy="284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51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9F548A5-D672-4D4A-A3D3-9442AB1E7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7" y="1863953"/>
            <a:ext cx="5933233" cy="3323709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E14C17E-B789-482A-A6FE-CED4C3F3E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24" y="1222140"/>
            <a:ext cx="2992353" cy="44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38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</TotalTime>
  <Words>41</Words>
  <Application>Microsoft Office PowerPoint</Application>
  <PresentationFormat>Geniş ekran</PresentationFormat>
  <Paragraphs>6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İyon</vt:lpstr>
      <vt:lpstr>RH+ GAME</vt:lpstr>
      <vt:lpstr>YAPTĞIMIZ OYUNLAR(BAŞTAN SONA)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Yaptığımız Tasarımlar (baştan sona)</vt:lpstr>
      <vt:lpstr>PowerPoint Sunusu</vt:lpstr>
      <vt:lpstr>PowerPoint Sunusu</vt:lpstr>
      <vt:lpstr>PowerPoint Sunusu</vt:lpstr>
      <vt:lpstr>PowerPoint Sunusu</vt:lpstr>
      <vt:lpstr>PowerPoint Sunusu</vt:lpstr>
      <vt:lpstr>Yaptığımız her oyun ve tasarım https://github.com/resulunsal26 bu linkte mevcuttur . Mevcut olmayanlar en kısa zamanda eklenecektir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RH+ GAME</dc:title>
  <dc:creator>RESUL ÜNSAL</dc:creator>
  <cp:lastModifiedBy>RESUL ÜNSAL</cp:lastModifiedBy>
  <cp:revision>6</cp:revision>
  <dcterms:created xsi:type="dcterms:W3CDTF">2021-06-20T12:52:11Z</dcterms:created>
  <dcterms:modified xsi:type="dcterms:W3CDTF">2021-06-24T09:12:55Z</dcterms:modified>
</cp:coreProperties>
</file>